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649199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146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27 мамырға </a:t>
            </a:r>
            <a:r>
              <a:rPr lang="kk-KZ" sz="1200" b="1" dirty="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26 мамыр сағ. 20-дан 27</a:t>
            </a:r>
            <a:r>
              <a:rPr lang="kk-KZ" sz="1200" b="1" dirty="0">
                <a:solidFill>
                  <a:prstClr val="black"/>
                </a:solidFill>
                <a:latin typeface="Times New Roman" panose="02020603050405020304" pitchFamily="18" charset="0"/>
                <a:cs typeface="Times New Roman" panose="02020603050405020304" pitchFamily="18" charset="0"/>
              </a:rPr>
              <a:t> мамыр </a:t>
            </a:r>
            <a:r>
              <a:rPr lang="kk-KZ" altLang="ru-RU" sz="1200" b="1" dirty="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ea typeface="Calibri" panose="020F0502020204030204" pitchFamily="34" charset="0"/>
              </a:rPr>
              <a:t>күндіз жаңбыр, </a:t>
            </a:r>
            <a:r>
              <a:rPr lang="ru-RU" sz="1200" dirty="0" err="1">
                <a:solidFill>
                  <a:prstClr val="black"/>
                </a:solidFill>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a:t>
            </a:r>
            <a:r>
              <a:rPr lang="kk-KZ" sz="1200" dirty="0">
                <a:solidFill>
                  <a:prstClr val="black"/>
                </a:solidFill>
                <a:latin typeface="Times New Roman" panose="02020603050405020304" pitchFamily="18" charset="0"/>
                <a:cs typeface="Times New Roman" panose="02020603050405020304" pitchFamily="18" charset="0"/>
              </a:rPr>
              <a:t>ғ</a:t>
            </a:r>
            <a:r>
              <a:rPr lang="ru-RU" sz="1200" dirty="0" err="1">
                <a:solidFill>
                  <a:prstClr val="black"/>
                </a:solidFill>
                <a:latin typeface="Times New Roman" panose="02020603050405020304" pitchFamily="18" charset="0"/>
                <a:cs typeface="Times New Roman" panose="02020603050405020304" pitchFamily="18" charset="0"/>
              </a:rPr>
              <a:t>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9-14, </a:t>
            </a:r>
            <a:r>
              <a:rPr lang="ru-RU" sz="1200" dirty="0">
                <a:solidFill>
                  <a:prstClr val="black"/>
                </a:solidFill>
                <a:latin typeface="Times New Roman" panose="02020603050405020304" pitchFamily="18" charset="0"/>
                <a:ea typeface="Calibri" panose="020F0502020204030204" pitchFamily="34" charset="0"/>
              </a:rPr>
              <a:t>күндіз </a:t>
            </a:r>
            <a:r>
              <a:rPr lang="kk-KZ" sz="1200" dirty="0">
                <a:solidFill>
                  <a:prstClr val="black"/>
                </a:solidFill>
                <a:latin typeface="Times New Roman" panose="02020603050405020304" pitchFamily="18" charset="0"/>
                <a:ea typeface="Calibri" panose="020F0502020204030204" pitchFamily="34" charset="0"/>
              </a:rPr>
              <a:t>екпіні 15-20</a:t>
            </a:r>
            <a:r>
              <a:rPr lang="ru-RU" sz="1200" dirty="0">
                <a:latin typeface="Times New Roman" panose="02020603050405020304" pitchFamily="18" charset="0"/>
                <a:ea typeface="Calibri" panose="020F0502020204030204" pitchFamily="34" charset="0"/>
              </a:rPr>
              <a:t> 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13-15, күндіз 31-33 градус </a:t>
            </a:r>
            <a:r>
              <a:rPr lang="ru-RU" sz="1200" dirty="0" err="1">
                <a:latin typeface="Times New Roman" panose="02020603050405020304" pitchFamily="18" charset="0"/>
                <a:ea typeface="Calibri" panose="020F0502020204030204" pitchFamily="34" charset="0"/>
              </a:rPr>
              <a:t>жылы</a:t>
            </a:r>
            <a:r>
              <a:rPr lang="ru-RU" sz="1200" dirty="0">
                <a:latin typeface="Times New Roman" panose="02020603050405020304" pitchFamily="18" charset="0"/>
                <a:ea typeface="Calibri" panose="020F0502020204030204" pitchFamily="34"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28 мамырға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27 мамыр </a:t>
            </a:r>
            <a:r>
              <a:rPr lang="kk-KZ" sz="1200" b="1" dirty="0">
                <a:latin typeface="Times New Roman" panose="02020603050405020304" pitchFamily="18" charset="0"/>
                <a:cs typeface="Times New Roman" panose="02020603050405020304" pitchFamily="18" charset="0"/>
              </a:rPr>
              <a:t>сағ. 20-дан 28 мамыр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ea typeface="Calibri" panose="020F0502020204030204" pitchFamily="34" charset="0"/>
              </a:rPr>
              <a:t>жаңбыр, </a:t>
            </a:r>
            <a:r>
              <a:rPr lang="ru-RU" sz="1200" dirty="0" err="1">
                <a:solidFill>
                  <a:prstClr val="black"/>
                </a:solidFill>
                <a:latin typeface="Times New Roman" panose="02020603050405020304" pitchFamily="18" charset="0"/>
                <a:ea typeface="Calibri" panose="020F0502020204030204" pitchFamily="34" charset="0"/>
              </a:rPr>
              <a:t>найзағай</a:t>
            </a:r>
            <a:r>
              <a:rPr lang="kk-KZ" sz="1200" kern="900" dirty="0">
                <a:solidFill>
                  <a:srgbClr val="000000"/>
                </a:solidFill>
                <a:latin typeface="Times New Roman" panose="02020603050405020304" pitchFamily="18" charset="0"/>
                <a:ea typeface="Times New Roman" panose="02020603050405020304" pitchFamily="18" charset="0"/>
              </a:rPr>
              <a:t>. Оң</a:t>
            </a:r>
            <a:r>
              <a:rPr lang="ru-RU" sz="1200" dirty="0" err="1">
                <a:solidFill>
                  <a:prstClr val="black"/>
                </a:solidFill>
                <a:latin typeface="Times New Roman" panose="02020603050405020304" pitchFamily="18" charset="0"/>
                <a:cs typeface="Times New Roman" panose="02020603050405020304" pitchFamily="18" charset="0"/>
              </a:rPr>
              <a:t>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13-15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1711171"/>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a:t>0.458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26 мамыр</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a:solidFill>
                  <a:srgbClr val="000000"/>
                </a:solidFill>
                <a:latin typeface="Times New Roman" panose="02020603050405020304" pitchFamily="18" charset="0"/>
                <a:cs typeface="Times New Roman" panose="02020603050405020304" pitchFamily="18" charset="0"/>
              </a:rPr>
              <a:t>Шибаршина</a:t>
            </a:r>
            <a:r>
              <a:rPr lang="kk-KZ"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31789</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5762</cp:revision>
  <cp:lastPrinted>2021-07-01T07:38:07Z</cp:lastPrinted>
  <dcterms:created xsi:type="dcterms:W3CDTF">2018-03-27T06:03:00Z</dcterms:created>
  <dcterms:modified xsi:type="dcterms:W3CDTF">2026-05-26T08:55:35Z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